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Serianni" initials="SS" lastIdx="2" clrIdx="0">
    <p:extLst/>
  </p:cmAuthor>
  <p:cmAuthor id="2" name="Serianni Family" initials="SF" lastIdx="1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F"/>
    <a:srgbClr val="F78D2C"/>
    <a:srgbClr val="7C6E65"/>
    <a:srgbClr val="61514E"/>
    <a:srgbClr val="AB192D"/>
    <a:srgbClr val="C2B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38"/>
    <p:restoredTop sz="94587"/>
  </p:normalViewPr>
  <p:slideViewPr>
    <p:cSldViewPr>
      <p:cViewPr varScale="1">
        <p:scale>
          <a:sx n="109" d="100"/>
          <a:sy n="109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420" y="-102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8B839C-FC7C-4594-92DC-3D4A8E991BA6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1354FA-7436-43F7-8730-6C70C7EB2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8ED7E-7E52-4373-82E4-39105B349A9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A6E65-9044-40D9-9562-E90DBFBA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0"/>
            <a:ext cx="6554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572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381000"/>
            <a:ext cx="6248400" cy="4648200"/>
          </a:xfrm>
        </p:spPr>
        <p:txBody>
          <a:bodyPr anchor="ctr"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12113" y="5181600"/>
            <a:ext cx="4984087" cy="12192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AB192D"/>
                </a:solidFill>
                <a:latin typeface="arial" charset="0"/>
              </a:defRPr>
            </a:lvl1pPr>
          </a:lstStyle>
          <a:p>
            <a:fld id="{B9C078DC-738A-4B0F-9843-D1F4C22824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22239" y="2084388"/>
            <a:ext cx="2840039" cy="2668587"/>
            <a:chOff x="-122239" y="2084388"/>
            <a:chExt cx="2840039" cy="2668587"/>
          </a:xfrm>
        </p:grpSpPr>
        <p:pic>
          <p:nvPicPr>
            <p:cNvPr id="9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6" t="27550" r="34546" b="27550"/>
            <a:stretch>
              <a:fillRect/>
            </a:stretch>
          </p:blipFill>
          <p:spPr bwMode="auto">
            <a:xfrm>
              <a:off x="-122239" y="2084388"/>
              <a:ext cx="2840039" cy="266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2" r="1405"/>
            <a:stretch/>
          </p:blipFill>
          <p:spPr bwMode="auto">
            <a:xfrm>
              <a:off x="767633" y="4038599"/>
              <a:ext cx="1060294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9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8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4C000C"/>
              </a:gs>
              <a:gs pos="100000">
                <a:srgbClr val="9A0D2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572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1" y="6096000"/>
            <a:ext cx="2917644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0094" y="304800"/>
            <a:ext cx="7882128" cy="5330952"/>
          </a:xfrm>
        </p:spPr>
        <p:txBody>
          <a:bodyPr anchor="t"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718419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4E3F3C"/>
              </a:gs>
              <a:gs pos="100000">
                <a:srgbClr val="887874"/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572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0094" y="304800"/>
            <a:ext cx="7882128" cy="5330952"/>
          </a:xfrm>
        </p:spPr>
        <p:txBody>
          <a:bodyPr anchor="t"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51" y="6008450"/>
            <a:ext cx="2917637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8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F1614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572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51" y="6008450"/>
            <a:ext cx="2917637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0094" y="304800"/>
            <a:ext cx="7882128" cy="5330952"/>
          </a:xfrm>
        </p:spPr>
        <p:txBody>
          <a:bodyPr anchor="t"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22490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62200"/>
            <a:ext cx="7391400" cy="1066800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81400"/>
            <a:ext cx="7391400" cy="76200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572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1" y="6096000"/>
            <a:ext cx="2917644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7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6400800" cy="1219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382000" cy="3219450"/>
          </a:xfrm>
        </p:spPr>
        <p:txBody>
          <a:bodyPr anchor="b"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9C078DC-738A-4B0F-9843-D1F4C22824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655658"/>
            <a:ext cx="5311949" cy="81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0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628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Clr>
                <a:srgbClr val="7C6E65"/>
              </a:buClr>
              <a:buFontTx/>
              <a:buBlip>
                <a:blip r:embed="rId3"/>
              </a:buBlip>
              <a:defRPr sz="240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2000"/>
            </a:lvl3pPr>
            <a:lvl4pPr marL="1600200" indent="-228600">
              <a:buFontTx/>
              <a:buBlip>
                <a:blip r:embed="rId5"/>
              </a:buBlip>
              <a:defRPr sz="1900"/>
            </a:lvl4pPr>
            <a:lvl5pPr marL="2057400" indent="-228600">
              <a:buClr>
                <a:srgbClr val="7C6E65"/>
              </a:buClr>
              <a:buFontTx/>
              <a:buBlip>
                <a:blip r:embed="rId6"/>
              </a:buBlip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9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rgbClr val="AB19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5740" y="2175955"/>
            <a:ext cx="8231060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>
              <a:buClr>
                <a:srgbClr val="60000F"/>
              </a:buCl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rgbClr val="F78D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5740" y="2175955"/>
            <a:ext cx="8231060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 marL="2057400" indent="-228600">
              <a:buClr>
                <a:srgbClr val="60000F"/>
              </a:buClr>
              <a:buFontTx/>
              <a:buBlip>
                <a:blip r:embed="rId6"/>
              </a:buBlip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4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 baseline="0"/>
            </a:lvl1pPr>
            <a:lvl2pPr marL="742950" indent="-285750">
              <a:buFontTx/>
              <a:buBlip>
                <a:blip r:embed="rId3"/>
              </a:buBlip>
              <a:defRPr sz="24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2000" baseline="0"/>
            </a:lvl3pPr>
            <a:lvl4pPr marL="1600200" indent="-228600">
              <a:buFontTx/>
              <a:buBlip>
                <a:blip r:embed="rId5"/>
              </a:buBlip>
              <a:defRPr sz="1800" baseline="0"/>
            </a:lvl4pPr>
            <a:lvl5pPr>
              <a:buClr>
                <a:srgbClr val="60000F"/>
              </a:buClr>
              <a:defRPr sz="1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 baseline="0"/>
            </a:lvl1pPr>
            <a:lvl2pPr marL="742950" indent="-285750">
              <a:buFontTx/>
              <a:buBlip>
                <a:blip r:embed="rId3"/>
              </a:buBlip>
              <a:defRPr sz="24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2000" baseline="0"/>
            </a:lvl3pPr>
            <a:lvl4pPr marL="1600200" indent="-228600">
              <a:buFontTx/>
              <a:buBlip>
                <a:blip r:embed="rId5"/>
              </a:buBlip>
              <a:defRPr sz="1800" baseline="0"/>
            </a:lvl4pPr>
            <a:lvl5pPr>
              <a:buClr>
                <a:srgbClr val="60000F"/>
              </a:buClr>
              <a:defRPr sz="1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5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AB19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AB19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5740" y="2175955"/>
            <a:ext cx="4041648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>
              <a:buClr>
                <a:srgbClr val="60000F"/>
              </a:buCl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5025" y="2178397"/>
            <a:ext cx="4041648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>
              <a:buClr>
                <a:srgbClr val="60000F"/>
              </a:buCl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3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60001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78D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78D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92E2C"/>
                </a:solidFill>
              </a:defRPr>
            </a:lvl1pPr>
          </a:lstStyle>
          <a:p>
            <a:fld id="{A1181A79-548E-448B-9EAA-53F2999CFC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0" y="2175955"/>
            <a:ext cx="4041648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 marL="2057400" indent="-228600">
              <a:buClr>
                <a:srgbClr val="60000F"/>
              </a:buClr>
              <a:buFontTx/>
              <a:buBlip>
                <a:blip r:embed="rId6"/>
              </a:buBlip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8200" y="2175955"/>
            <a:ext cx="4041648" cy="395020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 baseline="0"/>
            </a:lvl1pPr>
            <a:lvl2pPr marL="742950" indent="-285750">
              <a:buFontTx/>
              <a:buBlip>
                <a:blip r:embed="rId3"/>
              </a:buBlip>
              <a:defRPr sz="2000" baseline="0"/>
            </a:lvl2pPr>
            <a:lvl3pPr marL="1143000" indent="-228600">
              <a:buClr>
                <a:srgbClr val="60000F"/>
              </a:buClr>
              <a:buFontTx/>
              <a:buBlip>
                <a:blip r:embed="rId4"/>
              </a:buBlip>
              <a:defRPr sz="1800" baseline="0"/>
            </a:lvl3pPr>
            <a:lvl4pPr marL="1600200" indent="-228600">
              <a:buFontTx/>
              <a:buBlip>
                <a:blip r:embed="rId5"/>
              </a:buBlip>
              <a:defRPr sz="1600" baseline="0"/>
            </a:lvl4pPr>
            <a:lvl5pPr>
              <a:buClr>
                <a:srgbClr val="60000F"/>
              </a:buCl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72050" y="1447800"/>
            <a:ext cx="3714750" cy="0"/>
          </a:xfrm>
          <a:prstGeom prst="line">
            <a:avLst/>
          </a:prstGeom>
          <a:ln w="76200">
            <a:solidFill>
              <a:srgbClr val="C2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1" y="6300608"/>
            <a:ext cx="2895600" cy="4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9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70ED5154-F06F-4980-B550-EA26F3914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1" r:id="rId2"/>
    <p:sldLayoutId id="2147483713" r:id="rId3"/>
    <p:sldLayoutId id="2147483709" r:id="rId4"/>
    <p:sldLayoutId id="2147483710" r:id="rId5"/>
    <p:sldLayoutId id="2147483682" r:id="rId6"/>
    <p:sldLayoutId id="2147483683" r:id="rId7"/>
    <p:sldLayoutId id="2147483696" r:id="rId8"/>
    <p:sldLayoutId id="2147483684" r:id="rId9"/>
    <p:sldLayoutId id="2147483685" r:id="rId10"/>
    <p:sldLayoutId id="2147483693" r:id="rId11"/>
    <p:sldLayoutId id="2147483694" r:id="rId12"/>
    <p:sldLayoutId id="2147483695" r:id="rId13"/>
    <p:sldLayoutId id="214748371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6000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20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100" dirty="0" smtClean="0">
                <a:latin typeface="Museo Sans 500" pitchFamily="50" charset="0"/>
              </a:rPr>
              <a:t>The </a:t>
            </a:r>
            <a:r>
              <a:rPr lang="en-US" sz="3100" dirty="0">
                <a:latin typeface="Museo Sans 500" pitchFamily="50" charset="0"/>
              </a:rPr>
              <a:t>Eye Institute </a:t>
            </a:r>
            <a:r>
              <a:rPr lang="en-US" sz="3100" dirty="0" smtClean="0">
                <a:latin typeface="Museo Sans 500" pitchFamily="50" charset="0"/>
              </a:rPr>
              <a:t/>
            </a:r>
            <a:br>
              <a:rPr lang="en-US" sz="3100" dirty="0" smtClean="0">
                <a:latin typeface="Museo Sans 500" pitchFamily="50" charset="0"/>
              </a:rPr>
            </a:br>
            <a:r>
              <a:rPr lang="en-US" sz="3100" dirty="0" smtClean="0">
                <a:latin typeface="Museo Sans 500" pitchFamily="50" charset="0"/>
              </a:rPr>
              <a:t>Pennsylvania </a:t>
            </a:r>
            <a:r>
              <a:rPr lang="en-US" sz="3100" dirty="0">
                <a:latin typeface="Museo Sans 500" pitchFamily="50" charset="0"/>
              </a:rPr>
              <a:t>Ear Institute</a:t>
            </a:r>
            <a:br>
              <a:rPr lang="en-US" sz="3100" dirty="0">
                <a:latin typeface="Museo Sans 500" pitchFamily="50" charset="0"/>
              </a:rPr>
            </a:br>
            <a:r>
              <a:rPr lang="en-US" sz="3100" dirty="0" smtClean="0">
                <a:latin typeface="Museo Sans 500" pitchFamily="50" charset="0"/>
              </a:rPr>
              <a:t>Speech-Language Institute</a:t>
            </a:r>
            <a:endParaRPr lang="en-US" sz="3100" dirty="0">
              <a:latin typeface="Museo Sans 5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648200"/>
            <a:ext cx="4984087" cy="1219200"/>
          </a:xfrm>
        </p:spPr>
        <p:txBody>
          <a:bodyPr>
            <a:normAutofit/>
          </a:bodyPr>
          <a:lstStyle/>
          <a:p>
            <a:endParaRPr lang="en-US" sz="2400" dirty="0">
              <a:latin typeface="Museo Sans 500" pitchFamily="50" charset="0"/>
            </a:endParaRPr>
          </a:p>
          <a:p>
            <a:r>
              <a:rPr lang="en-US" sz="2400" dirty="0" smtClean="0">
                <a:latin typeface="Museo Sans 500" pitchFamily="50" charset="0"/>
              </a:rPr>
              <a:t>Title</a:t>
            </a:r>
            <a:endParaRPr lang="en-US" sz="2400" dirty="0">
              <a:latin typeface="Museo Sans 5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C078DC-738A-4B0F-9843-D1F4C22824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Museo Sans 500" pitchFamily="50" charset="0"/>
              </a:rPr>
              <a:t>Headline</a:t>
            </a:r>
            <a:endParaRPr lang="en-US" sz="3200" b="1" dirty="0">
              <a:latin typeface="Museo Sans 5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4047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50" dirty="0" smtClean="0">
                <a:latin typeface="Museo Sans 500" pitchFamily="50" charset="0"/>
              </a:rPr>
              <a:t>Text</a:t>
            </a:r>
            <a:endParaRPr lang="en-US" sz="2350" dirty="0">
              <a:latin typeface="Museo Sans 5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5154-F06F-4980-B550-EA26F39147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us Health Presentation Template">
  <a:themeElements>
    <a:clrScheme name="SU Theme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_Template Test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Salus Health Presentation Template</Template>
  <TotalTime>108</TotalTime>
  <Words>15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Museo Sans 500</vt:lpstr>
      <vt:lpstr>Salus Health Presentation Template</vt:lpstr>
      <vt:lpstr>The Eye Institute  Pennsylvania Ear Institute Speech-Language Institute</vt:lpstr>
      <vt:lpstr>Headline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Salus University Health - Pennsylvania Ear Institute - Speech-Language Institute - The Eye Institute</dc:title>
  <dc:creator>Karen Hanson</dc:creator>
  <cp:lastModifiedBy>Caren Cremen</cp:lastModifiedBy>
  <cp:revision>18</cp:revision>
  <cp:lastPrinted>2018-09-10T20:22:46Z</cp:lastPrinted>
  <dcterms:created xsi:type="dcterms:W3CDTF">2018-08-10T17:44:01Z</dcterms:created>
  <dcterms:modified xsi:type="dcterms:W3CDTF">2020-11-20T16:43:01Z</dcterms:modified>
</cp:coreProperties>
</file>