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3891200" cy="38404800"/>
  <p:notesSz cx="37441188" cy="49234725"/>
  <p:defaultTextStyle>
    <a:defPPr>
      <a:defRPr lang="en-US"/>
    </a:defPPr>
    <a:lvl1pPr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2559050" indent="-2101850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5119688" indent="-4205288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7680325" indent="-6308725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0240963" indent="-8412163" algn="l" defTabSz="5119688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80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A37"/>
    <a:srgbClr val="FB8605"/>
    <a:srgbClr val="FFFF99"/>
    <a:srgbClr val="FFFF66"/>
    <a:srgbClr val="D60093"/>
    <a:srgbClr val="000099"/>
    <a:srgbClr val="36A9DC"/>
    <a:srgbClr val="358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5"/>
    <p:restoredTop sz="94568"/>
  </p:normalViewPr>
  <p:slideViewPr>
    <p:cSldViewPr>
      <p:cViewPr>
        <p:scale>
          <a:sx n="21" d="100"/>
          <a:sy n="21" d="100"/>
        </p:scale>
        <p:origin x="3744" y="888"/>
      </p:cViewPr>
      <p:guideLst>
        <p:guide orient="horz" pos="12096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224250" cy="2462213"/>
          </a:xfrm>
          <a:prstGeom prst="rect">
            <a:avLst/>
          </a:prstGeom>
        </p:spPr>
        <p:txBody>
          <a:bodyPr vert="horz" lIns="494973" tIns="247489" rIns="494973" bIns="247489" rtlCol="0"/>
          <a:lstStyle>
            <a:lvl1pPr algn="l">
              <a:defRPr sz="6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1207413" y="0"/>
            <a:ext cx="16225837" cy="2462213"/>
          </a:xfrm>
          <a:prstGeom prst="rect">
            <a:avLst/>
          </a:prstGeom>
        </p:spPr>
        <p:txBody>
          <a:bodyPr vert="horz" wrap="square" lIns="494973" tIns="247489" rIns="494973" bIns="247489" numCol="1" anchor="t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fld id="{30E4FC9B-8707-4F7B-B1F2-2F571FE8D2B2}" type="datetimeFigureOut">
              <a:rPr lang="en-US" altLang="en-US"/>
              <a:pPr/>
              <a:t>6/23/26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172450" y="3692525"/>
            <a:ext cx="21096288" cy="18459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94973" tIns="247489" rIns="494973" bIns="2474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744913" y="23387050"/>
            <a:ext cx="29952950" cy="22155150"/>
          </a:xfrm>
          <a:prstGeom prst="rect">
            <a:avLst/>
          </a:prstGeom>
        </p:spPr>
        <p:txBody>
          <a:bodyPr vert="horz" lIns="494973" tIns="247489" rIns="494973" bIns="2474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6764575"/>
            <a:ext cx="16224250" cy="2462213"/>
          </a:xfrm>
          <a:prstGeom prst="rect">
            <a:avLst/>
          </a:prstGeom>
        </p:spPr>
        <p:txBody>
          <a:bodyPr vert="horz" lIns="494973" tIns="247489" rIns="494973" bIns="247489" rtlCol="0" anchor="b"/>
          <a:lstStyle>
            <a:lvl1pPr algn="l">
              <a:defRPr sz="6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1207413" y="46764575"/>
            <a:ext cx="16225837" cy="2462213"/>
          </a:xfrm>
          <a:prstGeom prst="rect">
            <a:avLst/>
          </a:prstGeom>
        </p:spPr>
        <p:txBody>
          <a:bodyPr vert="horz" wrap="square" lIns="494973" tIns="247489" rIns="494973" bIns="247489" numCol="1" anchor="b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fld id="{6D47B7F8-C1E4-4E43-BE32-FBB8F97AA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587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ＭＳ Ｐゴシック" pitchFamily="34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5119688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C3BDB8B-5148-497B-86B8-3D7EDA657215}" type="slidenum">
              <a:rPr lang="en-US" altLang="en-US" sz="6400"/>
              <a:pPr eaLnBrk="1" hangingPunct="1"/>
              <a:t>1</a:t>
            </a:fld>
            <a:endParaRPr lang="en-US" altLang="en-US" sz="6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21955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854DE6-A5D4-4D1E-A641-95163D09EAC1}" type="datetimeFigureOut">
              <a:rPr lang="en-US" altLang="en-US"/>
              <a:pPr/>
              <a:t>6/23/26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7113" y="35594925"/>
            <a:ext cx="138969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63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D5CBB-9ED6-464C-9EFD-47290D5472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0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76D763C-1151-F1DF-EB39-31FF4BAC0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955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854DE6-A5D4-4D1E-A641-95163D09EAC1}" type="datetimeFigureOut">
              <a:rPr lang="en-US" altLang="en-US"/>
              <a:pPr/>
              <a:t>6/23/26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B896D8B-F98E-A04B-E282-5B887638ED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97113" y="35594925"/>
            <a:ext cx="138969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5E3E78C-E7E3-949A-24A5-3D9447C72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456313" y="35594925"/>
            <a:ext cx="10239375" cy="2044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D5CBB-9ED6-464C-9EFD-47290D54722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3A9B72-E140-09D6-D342-EAB8CB466F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891200" cy="6607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5119688" rtl="0" eaLnBrk="0" fontAlgn="base" hangingPunct="0">
        <a:spcBef>
          <a:spcPct val="0"/>
        </a:spcBef>
        <a:spcAft>
          <a:spcPct val="0"/>
        </a:spcAft>
        <a:defRPr sz="246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defTabSz="5119688" rtl="0" eaLnBrk="0" fontAlgn="base" hangingPunct="0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6pPr>
      <a:lvl7pPr marL="9144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7pPr>
      <a:lvl8pPr marL="13716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8pPr>
      <a:lvl9pPr marL="1828800" algn="ctr" defTabSz="5119688" rtl="0" fontAlgn="base">
        <a:spcBef>
          <a:spcPct val="0"/>
        </a:spcBef>
        <a:spcAft>
          <a:spcPct val="0"/>
        </a:spcAft>
        <a:defRPr sz="24600">
          <a:solidFill>
            <a:schemeClr val="tx1"/>
          </a:solidFill>
          <a:latin typeface="Calibri" pitchFamily="34" charset="0"/>
        </a:defRPr>
      </a:lvl9pPr>
    </p:titleStyle>
    <p:bodyStyle>
      <a:lvl1pPr marL="1919288" indent="-1919288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79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159250" indent="-1600200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7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6400800" indent="-1279525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3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8959850" indent="-1279525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520488" indent="-1279525" algn="l" defTabSz="51196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12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408176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605160-2E86-D9B7-5906-E2D34967A636}"/>
              </a:ext>
            </a:extLst>
          </p:cNvPr>
          <p:cNvSpPr txBox="1"/>
          <p:nvPr/>
        </p:nvSpPr>
        <p:spPr>
          <a:xfrm>
            <a:off x="31133715" y="1600200"/>
            <a:ext cx="1013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Futura PT Bold" panose="020B0902020204020203" pitchFamily="34" charset="0"/>
                <a:cs typeface="Futura Medium" panose="020B0602020204020303" pitchFamily="34" charset="-79"/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BC7CA3-7602-E330-DD2C-A88405BD20C5}"/>
              </a:ext>
            </a:extLst>
          </p:cNvPr>
          <p:cNvSpPr txBox="1"/>
          <p:nvPr/>
        </p:nvSpPr>
        <p:spPr>
          <a:xfrm>
            <a:off x="31161789" y="3276600"/>
            <a:ext cx="1013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Futura PT Bold" panose="020B0902020204020203" pitchFamily="34" charset="0"/>
                <a:cs typeface="Futura Medium" panose="020B0602020204020303" pitchFamily="34" charset="-79"/>
              </a:rPr>
              <a:t>AUTHOR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rexel">
      <a:dk1>
        <a:sysClr val="windowText" lastClr="000000"/>
      </a:dk1>
      <a:lt1>
        <a:sysClr val="window" lastClr="FFFFFF"/>
      </a:lt1>
      <a:dk2>
        <a:srgbClr val="07294D"/>
      </a:dk2>
      <a:lt2>
        <a:srgbClr val="D0D3D4"/>
      </a:lt2>
      <a:accent1>
        <a:srgbClr val="FFC600"/>
      </a:accent1>
      <a:accent2>
        <a:srgbClr val="6CACE4"/>
      </a:accent2>
      <a:accent3>
        <a:srgbClr val="196B24"/>
      </a:accent3>
      <a:accent4>
        <a:srgbClr val="0F9ED5"/>
      </a:accent4>
      <a:accent5>
        <a:srgbClr val="006699"/>
      </a:accent5>
      <a:accent6>
        <a:srgbClr val="B2BF10"/>
      </a:accent6>
      <a:hlink>
        <a:srgbClr val="006699"/>
      </a:hlink>
      <a:folHlink>
        <a:srgbClr val="971B2F"/>
      </a:folHlink>
    </a:clrScheme>
    <a:fontScheme name="Drexel">
      <a:majorFont>
        <a:latin typeface="Futura PT Demi"/>
        <a:ea typeface=""/>
        <a:cs typeface=""/>
      </a:majorFont>
      <a:minorFont>
        <a:latin typeface="MillerDisplay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8692</TotalTime>
  <Words>3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Futura PT Bold</vt:lpstr>
      <vt:lpstr>Office Theme</vt:lpstr>
      <vt:lpstr>PowerPoint Presentation</vt:lpstr>
    </vt:vector>
  </TitlesOfParts>
  <Company>PCO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</dc:creator>
  <cp:lastModifiedBy>Bracken,Jenna</cp:lastModifiedBy>
  <cp:revision>679</cp:revision>
  <dcterms:created xsi:type="dcterms:W3CDTF">2007-10-15T14:13:40Z</dcterms:created>
  <dcterms:modified xsi:type="dcterms:W3CDTF">2026-06-23T14:36:48Z</dcterms:modified>
</cp:coreProperties>
</file>