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505A3A-B6D4-ED3E-E2C5-76F5AC331666}" v="1" dt="2025-07-03T15:24:57.911"/>
    <p1510:client id="{D027E66E-B942-F5A4-0673-12CFAA8D6493}" v="2" dt="2025-07-03T03:18:48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6" autoAdjust="0"/>
    <p:restoredTop sz="94984" autoAdjust="0"/>
  </p:normalViewPr>
  <p:slideViewPr>
    <p:cSldViewPr snapToGrid="0">
      <p:cViewPr varScale="1">
        <p:scale>
          <a:sx n="91" d="100"/>
          <a:sy n="91" d="100"/>
        </p:scale>
        <p:origin x="2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5489B-B02B-4A75-9E29-13358CF1DD9A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5F4CD-5728-4994-A9EB-752494E866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09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506D25-3798-0E81-2A78-FF8B49B4012F}"/>
              </a:ext>
            </a:extLst>
          </p:cNvPr>
          <p:cNvSpPr/>
          <p:nvPr userDrawn="1"/>
        </p:nvSpPr>
        <p:spPr>
          <a:xfrm>
            <a:off x="9938" y="0"/>
            <a:ext cx="3657601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1366" y="688769"/>
            <a:ext cx="7339940" cy="274023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1366" y="3586390"/>
            <a:ext cx="733994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51BDC340-C26B-106D-789D-1716BCA38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105B19B-D92D-B32D-8564-46F9B74F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D0AB8C-3C7C-4E1F-7328-D79522D8E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6806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75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2385C-CDC2-CBE8-6298-C7E2D7494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D603C7B-CFED-5823-40A0-3DDEDF9BA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1960BB-B3F7-00D7-A4E9-F727B824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3F3985-07E6-6EFF-D61A-3D4F7A634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6806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3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5D84E-CE2D-EA34-12D9-08951878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1E2C5-DA4E-B336-5A3B-2FE459C4C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3CE112-94F9-F7E4-60D7-44154118F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61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F9F7D-78B0-0E53-DB8C-AB87F9098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700642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7CAEC-B82F-7197-A1AC-0ED071CBE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8411" y="700642"/>
            <a:ext cx="6855575" cy="47150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7761B-69C1-C6E1-B1F9-1792B17E2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7" y="2215323"/>
            <a:ext cx="3657600" cy="3200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637DD97-E35D-85AB-4278-F06B8FA9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8C7AB2-3DDB-0B14-F4D8-B129B136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924D50-BC0D-26D9-E1BD-B8FEA90EE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81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29748-8AB3-FD80-DC04-830A73B8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700644"/>
            <a:ext cx="3657600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AC54C-40A7-B5A5-7D8C-35F351A47E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8411" y="700644"/>
            <a:ext cx="6855577" cy="47131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76F4E-3899-A76F-B845-91FD4AF6B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7516" y="2213357"/>
            <a:ext cx="3657600" cy="3200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D31F7D2-FA3C-F2D4-6E7A-B925A147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407794A-0376-E803-3C8C-DD880175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BDB21F-196D-CBE2-D674-6D5C54BD1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2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1B7CC-49CF-6DE2-BF4F-F8424161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517" y="688769"/>
            <a:ext cx="10956965" cy="2740231"/>
          </a:xfrm>
        </p:spPr>
        <p:txBody>
          <a:bodyPr anchor="ctr" anchorCtr="1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A693-BAC1-68FE-A3F4-12F106E5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18" y="3429000"/>
            <a:ext cx="10956964" cy="926233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39C96CF-8F46-CFDC-6E77-0ADB05AB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B84458B-F951-2178-CC82-97F182BC3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7D65286-DFEE-228F-198D-6F641263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6806"/>
            <a:ext cx="2557151" cy="7848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285F5F3-2528-3A20-4EC7-384F9B565B7E}"/>
              </a:ext>
            </a:extLst>
          </p:cNvPr>
          <p:cNvSpPr/>
          <p:nvPr userDrawn="1"/>
        </p:nvSpPr>
        <p:spPr>
          <a:xfrm>
            <a:off x="9938" y="5486400"/>
            <a:ext cx="12182062" cy="13715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17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BD5C3-017B-BBB6-3639-EA5154697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77725-834F-7EE0-2534-C09A4FAD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16" y="1781299"/>
            <a:ext cx="109728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54A079D-8364-78B1-4C1A-3D532AB13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FFD9A7F-2E29-2AC5-788E-38758F12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377419-3E7D-89EA-7414-13169B8BB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3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>
          <a:gsLst>
            <a:gs pos="80000">
              <a:schemeClr val="tx2"/>
            </a:gs>
            <a:gs pos="8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473425E-B0BB-1D3A-770B-BD0F94119152}"/>
              </a:ext>
            </a:extLst>
          </p:cNvPr>
          <p:cNvSpPr/>
          <p:nvPr userDrawn="1"/>
        </p:nvSpPr>
        <p:spPr>
          <a:xfrm>
            <a:off x="9938" y="5486400"/>
            <a:ext cx="12182062" cy="13715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7" y="688770"/>
            <a:ext cx="10956965" cy="3657599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2C6FE-32E4-7404-F0B4-EA24B3E8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B34CF-8977-C673-7A41-D81052B8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D7EAE4-F233-3B78-CE6E-DDD2D7198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1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BE67-87E8-4A41-E940-FFA03181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F6E5C80-C167-D1CD-F5E3-5AD380ACC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74A140-F79E-0AF6-0B20-531084A99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26548E-48FE-5F53-AFCE-24C5FEF40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1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C5BAE03-FB1F-8FE5-3C13-F48FF6E4A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3215DB6-A319-535D-84E2-C68CE234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en-US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5FC1A4-4A19-E13C-1372-7EEDF6842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en-US" smtClean="0">
                <a:solidFill>
                  <a:schemeClr val="accent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840B120-E328-EC42-DFA8-8FA281C92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685" y="5782474"/>
            <a:ext cx="2557147" cy="76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52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A27F92-182E-35D2-5F21-FCD8A121D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642" y="700644"/>
            <a:ext cx="10972800" cy="45720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CE838-724F-131B-2822-AE427E5C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7BBD60-E742-3281-F2F8-C1025442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EA897E-D790-572E-911B-15A0BAA17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1685" y="5782474"/>
            <a:ext cx="2557147" cy="76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22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E3A6A-E250-36A7-16D1-6A93E8554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92912"/>
            <a:ext cx="109728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EFBC8-955B-A827-ADAC-F316E0962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516" y="1825625"/>
            <a:ext cx="5394960" cy="3657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3A701-9095-8EA6-0C6B-ECF10CE63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355" y="1825625"/>
            <a:ext cx="5394960" cy="3657600"/>
          </a:xfrm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4B2F34D-03BD-C9BE-F02D-74180B469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C4AE27-1358-92E1-3188-9DA2FD8F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4CE5AA-16CD-AB5A-C76A-4A356B404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04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0324-A2BF-340B-567B-8172D5D50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5" y="692087"/>
            <a:ext cx="10972799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448C8-4B51-1A95-6A39-8C0A0DE24A1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7515" y="1825625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D64EB-D3C0-8DB1-3498-948085406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515" y="2465705"/>
            <a:ext cx="5394960" cy="301752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EC397-CFD0-4C95-510D-D67BCE4E764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95354" y="1825625"/>
            <a:ext cx="5394960" cy="64008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02F3F-57CB-96C7-D369-E79740FE1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5354" y="2465705"/>
            <a:ext cx="5394960" cy="3017520"/>
          </a:xfrm>
        </p:spPr>
        <p:txBody>
          <a:bodyPr>
            <a:normAutofit/>
          </a:bodyPr>
          <a:lstStyle>
            <a:lvl1pPr>
              <a:defRPr lang="en-US" sz="2400" dirty="0"/>
            </a:lvl1pPr>
            <a:lvl2pPr>
              <a:defRPr lang="en-US" sz="2000" dirty="0"/>
            </a:lvl2pPr>
            <a:lvl3pPr>
              <a:defRPr lang="en-US" sz="1800" dirty="0"/>
            </a:lvl3pPr>
            <a:lvl4pPr>
              <a:defRPr lang="en-US" sz="1600" dirty="0"/>
            </a:lvl4pPr>
            <a:lvl5pPr>
              <a:defRPr lang="en-US" sz="16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9E02D55-9D1C-25CF-7340-46415D65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CC823C8-ACE7-891E-44D5-245B15CF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65667B-1561-9AC4-5820-D7BE8FFBD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7517" y="5772165"/>
            <a:ext cx="2557151" cy="7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836026-FE40-305A-C313-0554931C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16" y="681037"/>
            <a:ext cx="10972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9DD7-7AA1-4C5C-EEB2-B71D3343D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516" y="1825625"/>
            <a:ext cx="109728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977CB-1B71-98F7-D211-E7CDF6286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516" y="6191890"/>
            <a:ext cx="27313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D5D471F-93B5-485D-8A76-1B56C137ED88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D3BCB-2F58-B1CF-104B-441B52CD4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5116" y="6191890"/>
            <a:ext cx="3657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BE0C2-E940-5777-60E7-D6D7B32E4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47115" y="619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82676A-43CA-4B34-9A30-55EBE82830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2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61" r:id="rId5"/>
    <p:sldLayoutId id="2147483662" r:id="rId6"/>
    <p:sldLayoutId id="2147483663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66236-FBA6-1385-D123-7C4A1B5FF4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52CCF8-3C97-E5D2-ADC1-1117E28D9D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7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exel">
      <a:dk1>
        <a:sysClr val="windowText" lastClr="000000"/>
      </a:dk1>
      <a:lt1>
        <a:sysClr val="window" lastClr="FFFFFF"/>
      </a:lt1>
      <a:dk2>
        <a:srgbClr val="07294D"/>
      </a:dk2>
      <a:lt2>
        <a:srgbClr val="D0D3D4"/>
      </a:lt2>
      <a:accent1>
        <a:srgbClr val="FFC600"/>
      </a:accent1>
      <a:accent2>
        <a:srgbClr val="6CACE4"/>
      </a:accent2>
      <a:accent3>
        <a:srgbClr val="196B24"/>
      </a:accent3>
      <a:accent4>
        <a:srgbClr val="0F9ED5"/>
      </a:accent4>
      <a:accent5>
        <a:srgbClr val="006699"/>
      </a:accent5>
      <a:accent6>
        <a:srgbClr val="B2BF10"/>
      </a:accent6>
      <a:hlink>
        <a:srgbClr val="006699"/>
      </a:hlink>
      <a:folHlink>
        <a:srgbClr val="971B2F"/>
      </a:folHlink>
    </a:clrScheme>
    <a:fontScheme name="Drexel">
      <a:majorFont>
        <a:latin typeface="Futura PT Demi"/>
        <a:ea typeface=""/>
        <a:cs typeface=""/>
      </a:majorFont>
      <a:minorFont>
        <a:latin typeface="MillerDisplay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Futura PT Demi</vt:lpstr>
      <vt:lpstr>MillerDisplay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Wesley,Rachel</dc:creator>
  <cp:lastModifiedBy>Wesley,Rachel</cp:lastModifiedBy>
  <cp:revision>9</cp:revision>
  <dcterms:created xsi:type="dcterms:W3CDTF">2025-06-25T20:32:47Z</dcterms:created>
  <dcterms:modified xsi:type="dcterms:W3CDTF">2025-07-07T21:44:29Z</dcterms:modified>
</cp:coreProperties>
</file>