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676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6" autoAdjust="0"/>
    <p:restoredTop sz="94984" autoAdjust="0"/>
  </p:normalViewPr>
  <p:slideViewPr>
    <p:cSldViewPr snapToGrid="0">
      <p:cViewPr varScale="1">
        <p:scale>
          <a:sx n="91" d="100"/>
          <a:sy n="91" d="100"/>
        </p:scale>
        <p:origin x="2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5489B-B02B-4A75-9E29-13358CF1DD9A}" type="datetimeFigureOut">
              <a:rPr lang="en-US" smtClean="0"/>
              <a:t>7/11/2025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5F4CD-5728-4994-A9EB-752494E86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9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 bwMode="invGray">
      <p:bgPr>
        <a:gradFill flip="none" rotWithShape="1">
          <a:gsLst>
            <a:gs pos="70000">
              <a:schemeClr val="bg2"/>
            </a:gs>
            <a:gs pos="70000">
              <a:schemeClr val="tx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0D90E8-2067-5DDA-BE31-607D32B57C8B}"/>
              </a:ext>
            </a:extLst>
          </p:cNvPr>
          <p:cNvSpPr/>
          <p:nvPr userDrawn="1"/>
        </p:nvSpPr>
        <p:spPr>
          <a:xfrm>
            <a:off x="0" y="0"/>
            <a:ext cx="36576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1366" y="688769"/>
            <a:ext cx="7339940" cy="274023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1366" y="3586390"/>
            <a:ext cx="733994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51BDC340-C26B-106D-789D-1716BCA3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105B19B-D92D-B32D-8564-46F9B74F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143A8F-1EA4-D3F0-F1F6-298B4282C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75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2385C-CDC2-CBE8-6298-C7E2D7494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D603C7B-CFED-5823-40A0-3DDEDF9BA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1960BB-B3F7-00D7-A4E9-F727B824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B0AFCC-FE6D-45AF-3464-D59D1EE70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3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5D84E-CE2D-EA34-12D9-08951878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1E2C5-DA4E-B336-5A3B-2FE459C4C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7B2BC7-99D7-ABA6-45A1-13EE96552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61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637DD97-E35D-85AB-4278-F06B8FA9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8C7AB2-3DDB-0B14-F4D8-B129B136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64C98CF-09A6-43EC-AB6E-43B0D912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700642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FB12C1-A049-3342-A282-5C44C53E0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8411" y="700642"/>
            <a:ext cx="6855575" cy="52120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AF9649-E4F2-FDC1-6A34-F97E1D90B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7" y="2072242"/>
            <a:ext cx="3657600" cy="3840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E661A8F-46DE-05E4-108A-3210228FC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81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D31F7D2-FA3C-F2D4-6E7A-B925A147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407794A-0376-E803-3C8C-DD880175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6957E4B-7D5C-0B10-636A-5FE683A7A1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8411" y="700644"/>
            <a:ext cx="6855577" cy="521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0D6452-7E82-B961-2FFD-AA459A83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700644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E4177D5-90E1-2919-F992-48AD51C52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7" y="2072242"/>
            <a:ext cx="3657600" cy="3840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0BA84AA-F9BA-92EA-AB4E-9CFD2C2BA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2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bg>
      <p:bgPr>
        <a:gradFill flip="none" rotWithShape="1">
          <a:gsLst>
            <a:gs pos="75000">
              <a:schemeClr val="bg2"/>
            </a:gs>
            <a:gs pos="75000">
              <a:schemeClr val="tx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35FA67-BDBA-721A-9413-16F63ADDED6B}"/>
              </a:ext>
            </a:extLst>
          </p:cNvPr>
          <p:cNvSpPr/>
          <p:nvPr userDrawn="1"/>
        </p:nvSpPr>
        <p:spPr>
          <a:xfrm>
            <a:off x="0" y="5138530"/>
            <a:ext cx="12192000" cy="17194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517" y="688769"/>
            <a:ext cx="10956965" cy="2740231"/>
          </a:xfrm>
        </p:spPr>
        <p:txBody>
          <a:bodyPr anchor="ctr" anchorCtr="1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18" y="3429000"/>
            <a:ext cx="10956964" cy="926233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39C96CF-8F46-CFDC-6E77-0ADB05AB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B84458B-F951-2178-CC82-97F182BC3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3C61BB-4B1B-383B-7883-1660CAABF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517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D5C3-017B-BBB6-3639-EA5154697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54A079D-8364-78B1-4C1A-3D532AB13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FFD9A7F-2E29-2AC5-788E-38758F12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586853-BF2A-F305-DFC9-5CC682F2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16" y="1595436"/>
            <a:ext cx="10972800" cy="4348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C42E82-15AD-367A-0FD1-71E8D3AD5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3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C62D39-EF04-F97C-3F8B-F586A5F9AF6F}"/>
              </a:ext>
            </a:extLst>
          </p:cNvPr>
          <p:cNvSpPr/>
          <p:nvPr userDrawn="1"/>
        </p:nvSpPr>
        <p:spPr>
          <a:xfrm>
            <a:off x="0" y="5138530"/>
            <a:ext cx="12192000" cy="17194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688770"/>
            <a:ext cx="10956965" cy="3657599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2C6FE-32E4-7404-F0B4-EA24B3E8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B34CF-8977-C673-7A41-D81052B8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649F00-89A3-5B12-88D9-CAB463284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17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F6E5C80-C167-D1CD-F5E3-5AD380ACC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74A140-F79E-0AF6-0B20-531084A9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56E18F-B698-4D00-6D9E-A28BB0480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1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C5BAE03-FB1F-8FE5-3C13-F48FF6E4A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3215DB6-A319-535D-84E2-C68CE234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5FC1A4-4A19-E13C-1372-7EEDF684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en-US" smtClean="0">
                <a:solidFill>
                  <a:schemeClr val="accent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FE9543-ADE7-2477-096D-1A1B39FD6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9" y="6108109"/>
            <a:ext cx="2285995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52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A27F92-182E-35D2-5F21-FCD8A121D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CE838-724F-131B-2822-AE427E5C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7BBD60-E742-3281-F2F8-C1025442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82198BF-0EAB-8BA4-B346-43063F6AF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9" y="6108109"/>
            <a:ext cx="2285995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22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E3A6A-E250-36A7-16D1-6A93E8554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EFBC8-955B-A827-ADAC-F316E0962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516" y="1621078"/>
            <a:ext cx="5394960" cy="4389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3A701-9095-8EA6-0C6B-ECF10CE63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355" y="1624540"/>
            <a:ext cx="5394960" cy="4385658"/>
          </a:xfrm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4B2F34D-03BD-C9BE-F02D-74180B469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C4AE27-1358-92E1-3188-9DA2FD8F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776B21-9A5A-8571-CC9D-A2EC29A8D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04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0324-A2BF-340B-567B-8172D5D50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5" y="692087"/>
            <a:ext cx="10972799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448C8-4B51-1A95-6A39-8C0A0DE24A1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7515" y="1606487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D64EB-D3C0-8DB1-3498-948085406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515" y="2247866"/>
            <a:ext cx="5394960" cy="3749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EC397-CFD0-4C95-510D-D67BCE4E764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5354" y="1607787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02F3F-57CB-96C7-D369-E79740FE1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5354" y="2247865"/>
            <a:ext cx="5394960" cy="3749039"/>
          </a:xfrm>
        </p:spPr>
        <p:txBody>
          <a:bodyPr>
            <a:normAutofit/>
          </a:bodyPr>
          <a:lstStyle>
            <a:lvl1pPr>
              <a:defRPr lang="en-US" sz="2400" dirty="0"/>
            </a:lvl1pPr>
            <a:lvl2pPr>
              <a:defRPr lang="en-US" sz="2000" dirty="0"/>
            </a:lvl2pPr>
            <a:lvl3pPr>
              <a:defRPr lang="en-US" sz="1800" dirty="0"/>
            </a:lvl3pPr>
            <a:lvl4pPr>
              <a:defRPr lang="en-US" sz="1600" dirty="0"/>
            </a:lvl4pPr>
            <a:lvl5pPr>
              <a:defRPr lang="en-US" sz="16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9E02D55-9D1C-25CF-7340-46415D65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CC823C8-ACE7-891E-44D5-245B15CF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BDD5A0-9DE8-751C-E475-F7E229B5C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6108109"/>
            <a:ext cx="2286000" cy="44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36026-FE40-305A-C313-0554931C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9DD7-7AA1-4C5C-EEB2-B71D3343D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516" y="1825625"/>
            <a:ext cx="109728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977CB-1B71-98F7-D211-E7CDF6286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516" y="6191890"/>
            <a:ext cx="27313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5D471F-93B5-485D-8A76-1B56C137ED88}" type="datetime1">
              <a:rPr lang="en-US" smtClean="0"/>
              <a:t>7/11/2025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D3BCB-2F58-B1CF-104B-441B52CD4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5116" y="6191890"/>
            <a:ext cx="3657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BE0C2-E940-5777-60E7-D6D7B32E4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47115" y="619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2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61" r:id="rId5"/>
    <p:sldLayoutId id="2147483662" r:id="rId6"/>
    <p:sldLayoutId id="2147483663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66236-FBA6-1385-D123-7C4A1B5FF4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52CCF8-3C97-E5D2-ADC1-1117E28D9D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7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exel">
      <a:dk1>
        <a:sysClr val="windowText" lastClr="000000"/>
      </a:dk1>
      <a:lt1>
        <a:sysClr val="window" lastClr="FFFFFF"/>
      </a:lt1>
      <a:dk2>
        <a:srgbClr val="07294D"/>
      </a:dk2>
      <a:lt2>
        <a:srgbClr val="D0D3D4"/>
      </a:lt2>
      <a:accent1>
        <a:srgbClr val="FFC600"/>
      </a:accent1>
      <a:accent2>
        <a:srgbClr val="6CACE4"/>
      </a:accent2>
      <a:accent3>
        <a:srgbClr val="196B24"/>
      </a:accent3>
      <a:accent4>
        <a:srgbClr val="0F9ED5"/>
      </a:accent4>
      <a:accent5>
        <a:srgbClr val="006699"/>
      </a:accent5>
      <a:accent6>
        <a:srgbClr val="B2BF10"/>
      </a:accent6>
      <a:hlink>
        <a:srgbClr val="006699"/>
      </a:hlink>
      <a:folHlink>
        <a:srgbClr val="971B2F"/>
      </a:folHlink>
    </a:clrScheme>
    <a:fontScheme name="Drexel">
      <a:majorFont>
        <a:latin typeface="Futura PT Demi"/>
        <a:ea typeface=""/>
        <a:cs typeface=""/>
      </a:majorFont>
      <a:minorFont>
        <a:latin typeface="MillerDisplay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Futura PT Demi</vt:lpstr>
      <vt:lpstr>MillerDisplay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Wesley,Rachel</dc:creator>
  <cp:lastModifiedBy>Wesley,Rachel</cp:lastModifiedBy>
  <cp:revision>10</cp:revision>
  <dcterms:created xsi:type="dcterms:W3CDTF">2025-06-25T20:32:47Z</dcterms:created>
  <dcterms:modified xsi:type="dcterms:W3CDTF">2025-07-11T15:17:50Z</dcterms:modified>
</cp:coreProperties>
</file>