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676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6" autoAdjust="0"/>
    <p:restoredTop sz="94984" autoAdjust="0"/>
  </p:normalViewPr>
  <p:slideViewPr>
    <p:cSldViewPr snapToGrid="0">
      <p:cViewPr>
        <p:scale>
          <a:sx n="78" d="100"/>
          <a:sy n="78" d="100"/>
        </p:scale>
        <p:origin x="878" y="1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5489B-B02B-4A75-9E29-13358CF1DD9A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5F4CD-5728-4994-A9EB-752494E86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09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 bwMode="invGray">
      <p:bgPr>
        <a:gradFill flip="none" rotWithShape="1">
          <a:gsLst>
            <a:gs pos="70000">
              <a:schemeClr val="bg2"/>
            </a:gs>
            <a:gs pos="70000">
              <a:schemeClr val="tx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0D90E8-2067-5DDA-BE31-607D32B57C8B}"/>
              </a:ext>
            </a:extLst>
          </p:cNvPr>
          <p:cNvSpPr/>
          <p:nvPr userDrawn="1"/>
        </p:nvSpPr>
        <p:spPr>
          <a:xfrm>
            <a:off x="0" y="0"/>
            <a:ext cx="36576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1B7CC-49CF-6DE2-BF4F-F8424161D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1366" y="688769"/>
            <a:ext cx="7339940" cy="274023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FA693-BAC1-68FE-A3F4-12F106E5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1366" y="3586390"/>
            <a:ext cx="733994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51BDC340-C26B-106D-789D-1716BCA38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D105B19B-D92D-B32D-8564-46F9B74F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D080FB-C177-F964-A18F-FEAF35B70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75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2385C-CDC2-CBE8-6298-C7E2D7494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92912"/>
            <a:ext cx="10972800" cy="91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D603C7B-CFED-5823-40A0-3DDEDF9BA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1960BB-B3F7-00D7-A4E9-F727B8242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E6245-6C03-3B19-1166-AE0C67E44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33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5D84E-CE2D-EA34-12D9-08951878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1E2C5-DA4E-B336-5A3B-2FE459C4C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C7E885-BBCA-D8A3-8CDC-59129682A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061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637DD97-E35D-85AB-4278-F06B8FA9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18C7AB2-3DDB-0B14-F4D8-B129B136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64C98CF-09A6-43EC-AB6E-43B0D912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700642"/>
            <a:ext cx="3657600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FB12C1-A049-3342-A282-5C44C53E0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8411" y="700642"/>
            <a:ext cx="6855575" cy="52120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AF9649-E4F2-FDC1-6A34-F97E1D90B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7517" y="2072242"/>
            <a:ext cx="3657600" cy="38404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8D1D2D-67C9-E34F-903F-EE2541EAA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81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D31F7D2-FA3C-F2D4-6E7A-B925A1470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407794A-0376-E803-3C8C-DD880175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66957E4B-7D5C-0B10-636A-5FE683A7A1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8411" y="700644"/>
            <a:ext cx="6855577" cy="5212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0D6452-7E82-B961-2FFD-AA459A83C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700644"/>
            <a:ext cx="3657600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E4177D5-90E1-2919-F992-48AD51C52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7517" y="2072242"/>
            <a:ext cx="3657600" cy="38404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5F1C24-794E-7AE9-4D0B-E090B740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2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bg>
      <p:bgPr>
        <a:gradFill flip="none" rotWithShape="1">
          <a:gsLst>
            <a:gs pos="75000">
              <a:schemeClr val="bg2"/>
            </a:gs>
            <a:gs pos="75000">
              <a:schemeClr val="tx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35FA67-BDBA-721A-9413-16F63ADDED6B}"/>
              </a:ext>
            </a:extLst>
          </p:cNvPr>
          <p:cNvSpPr/>
          <p:nvPr userDrawn="1"/>
        </p:nvSpPr>
        <p:spPr>
          <a:xfrm>
            <a:off x="0" y="5138530"/>
            <a:ext cx="12192000" cy="17194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1B7CC-49CF-6DE2-BF4F-F8424161D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517" y="688769"/>
            <a:ext cx="10956965" cy="2740231"/>
          </a:xfrm>
        </p:spPr>
        <p:txBody>
          <a:bodyPr anchor="ctr" anchorCtr="1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FA693-BAC1-68FE-A3F4-12F106E5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518" y="3429000"/>
            <a:ext cx="10956964" cy="926233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39C96CF-8F46-CFDC-6E77-0ADB05ABF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B84458B-F951-2178-CC82-97F182BC3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75E038-3F4F-AEF0-293F-B14A56E82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517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D5C3-017B-BBB6-3639-EA5154697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81037"/>
            <a:ext cx="10972800" cy="91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54A079D-8364-78B1-4C1A-3D532AB13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FFD9A7F-2E29-2AC5-788E-38758F12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9586853-BF2A-F305-DFC9-5CC682F2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516" y="1595436"/>
            <a:ext cx="10972800" cy="4348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DD9A22-0DAC-E262-6EB0-4B8D10CDD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3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8C62D39-EF04-F97C-3F8B-F586A5F9AF6F}"/>
              </a:ext>
            </a:extLst>
          </p:cNvPr>
          <p:cNvSpPr/>
          <p:nvPr userDrawn="1"/>
        </p:nvSpPr>
        <p:spPr>
          <a:xfrm>
            <a:off x="0" y="5138530"/>
            <a:ext cx="12192000" cy="17194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B7BE67-87E8-4A41-E940-FFA03181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688770"/>
            <a:ext cx="10956965" cy="3657599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2C6FE-32E4-7404-F0B4-EA24B3E8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B34CF-8977-C673-7A41-D81052B85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67676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B758AF-226A-ADD5-AF6C-D8B100D1B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17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BE67-87E8-4A41-E940-FFA03181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F6E5C80-C167-D1CD-F5E3-5AD380ACC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174A140-F79E-0AF6-0B20-531084A9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EDC008-5118-E40E-7D85-89CE188F7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1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C5BAE03-FB1F-8FE5-3C13-F48FF6E4A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3215DB6-A319-535D-84E2-C68CE234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A5FC1A4-4A19-E13C-1372-7EEDF684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en-US" smtClean="0">
                <a:solidFill>
                  <a:schemeClr val="accent1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A1C7B1-8185-5F7C-A5FE-CFD264F02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9949" y="5994097"/>
            <a:ext cx="2017277" cy="56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52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82198BF-0EAB-8BA4-B346-43063F6AF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9949" y="5994097"/>
            <a:ext cx="2017277" cy="56291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6A27F92-182E-35D2-5F21-FCD8A121D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CE838-724F-131B-2822-AE427E5C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7BBD60-E742-3281-F2F8-C10254429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22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E3A6A-E250-36A7-16D1-6A93E8554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92912"/>
            <a:ext cx="109728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EFBC8-955B-A827-ADAC-F316E0962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516" y="1621078"/>
            <a:ext cx="5394960" cy="43891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3A701-9095-8EA6-0C6B-ECF10CE63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5355" y="1624540"/>
            <a:ext cx="5394960" cy="4385658"/>
          </a:xfrm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4B2F34D-03BD-C9BE-F02D-74180B469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3C4AE27-1358-92E1-3188-9DA2FD8F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998F88-BA3B-BFA3-802D-91DD493ED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04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0324-A2BF-340B-567B-8172D5D50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5" y="692087"/>
            <a:ext cx="10972799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448C8-4B51-1A95-6A39-8C0A0DE24A1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7515" y="1606487"/>
            <a:ext cx="5394960" cy="64008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D64EB-D3C0-8DB1-3498-948085406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515" y="2247866"/>
            <a:ext cx="5394960" cy="374904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EC397-CFD0-4C95-510D-D67BCE4E764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5354" y="1607787"/>
            <a:ext cx="5394960" cy="64008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02F3F-57CB-96C7-D369-E79740FE1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5354" y="2247865"/>
            <a:ext cx="5394960" cy="3749039"/>
          </a:xfrm>
        </p:spPr>
        <p:txBody>
          <a:bodyPr>
            <a:normAutofit/>
          </a:bodyPr>
          <a:lstStyle>
            <a:lvl1pPr>
              <a:defRPr lang="en-US" sz="2400" dirty="0"/>
            </a:lvl1pPr>
            <a:lvl2pPr>
              <a:defRPr lang="en-US" sz="2000" dirty="0"/>
            </a:lvl2pPr>
            <a:lvl3pPr>
              <a:defRPr lang="en-US" sz="1800" dirty="0"/>
            </a:lvl3pPr>
            <a:lvl4pPr>
              <a:defRPr lang="en-US" sz="1600" dirty="0"/>
            </a:lvl4pPr>
            <a:lvl5pPr>
              <a:defRPr lang="en-US" sz="16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9E02D55-9D1C-25CF-7340-46415D65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CC823C8-ACE7-891E-44D5-245B15CF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1DF64DA-509B-146C-5760-1D63D7E9E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40" y="6050508"/>
            <a:ext cx="1945195" cy="5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6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36026-FE40-305A-C313-0554931C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81037"/>
            <a:ext cx="10972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9DD7-7AA1-4C5C-EEB2-B71D3343D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516" y="1825625"/>
            <a:ext cx="109728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977CB-1B71-98F7-D211-E7CDF62860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516" y="6191890"/>
            <a:ext cx="27313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5D471F-93B5-485D-8A76-1B56C137ED88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D3BCB-2F58-B1CF-104B-441B52CD4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5116" y="6191890"/>
            <a:ext cx="3657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BE0C2-E940-5777-60E7-D6D7B32E4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47115" y="61918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22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61" r:id="rId5"/>
    <p:sldLayoutId id="2147483662" r:id="rId6"/>
    <p:sldLayoutId id="2147483663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12DB61D-455C-158E-307D-8B695898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688770"/>
            <a:ext cx="10956965" cy="3657599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134A742D-A5C7-992E-D18C-1C3E30AC3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75116" y="6191890"/>
            <a:ext cx="365760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6BE83DDF-D138-6FB0-81C4-D07440872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47115" y="619189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BB82676A-43CA-4B34-9A30-55EBE828303B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79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exel">
      <a:dk1>
        <a:sysClr val="windowText" lastClr="000000"/>
      </a:dk1>
      <a:lt1>
        <a:sysClr val="window" lastClr="FFFFFF"/>
      </a:lt1>
      <a:dk2>
        <a:srgbClr val="07294D"/>
      </a:dk2>
      <a:lt2>
        <a:srgbClr val="D0D3D4"/>
      </a:lt2>
      <a:accent1>
        <a:srgbClr val="FFC600"/>
      </a:accent1>
      <a:accent2>
        <a:srgbClr val="6CACE4"/>
      </a:accent2>
      <a:accent3>
        <a:srgbClr val="196B24"/>
      </a:accent3>
      <a:accent4>
        <a:srgbClr val="0F9ED5"/>
      </a:accent4>
      <a:accent5>
        <a:srgbClr val="006699"/>
      </a:accent5>
      <a:accent6>
        <a:srgbClr val="B2BF10"/>
      </a:accent6>
      <a:hlink>
        <a:srgbClr val="006699"/>
      </a:hlink>
      <a:folHlink>
        <a:srgbClr val="971B2F"/>
      </a:folHlink>
    </a:clrScheme>
    <a:fontScheme name="Drexel">
      <a:majorFont>
        <a:latin typeface="Futura PT Demi"/>
        <a:ea typeface=""/>
        <a:cs typeface=""/>
      </a:majorFont>
      <a:minorFont>
        <a:latin typeface="MillerDisplay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Futura PT Demi</vt:lpstr>
      <vt:lpstr>MillerDisplay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Wesley,Rachel</dc:creator>
  <cp:lastModifiedBy>Christopher Cremen</cp:lastModifiedBy>
  <cp:revision>11</cp:revision>
  <dcterms:created xsi:type="dcterms:W3CDTF">2025-06-25T20:32:47Z</dcterms:created>
  <dcterms:modified xsi:type="dcterms:W3CDTF">2025-11-20T14:43:13Z</dcterms:modified>
</cp:coreProperties>
</file>